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4"/>
  </p:sldMasterIdLst>
  <p:sldIdLst>
    <p:sldId id="256" r:id="rId5"/>
    <p:sldId id="257" r:id="rId6"/>
    <p:sldId id="258" r:id="rId7"/>
  </p:sldIdLst>
  <p:sldSz cx="8991600" cy="7200900"/>
  <p:notesSz cx="6797675" cy="9926638"/>
  <p:embeddedFontLst>
    <p:embeddedFont>
      <p:font typeface="Calibri" panose="020F050202020403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661A1D-748E-4A89-B4E2-EC32C14AD15B}" v="1" dt="2022-02-14T08:32:54.2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101" d="100"/>
          <a:sy n="101" d="100"/>
        </p:scale>
        <p:origin x="19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sv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sv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14186" y="120898"/>
            <a:ext cx="2569833" cy="25698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4845418" y="2315083"/>
            <a:ext cx="2569833" cy="256983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355519" y="120898"/>
            <a:ext cx="2569833" cy="25698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01977" y="4455604"/>
            <a:ext cx="2569833" cy="25698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355519" y="4455604"/>
            <a:ext cx="2569833" cy="25698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14186" y="4455604"/>
            <a:ext cx="2569833" cy="256983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01977" y="120898"/>
            <a:ext cx="2569833" cy="25698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762693" y="2315083"/>
            <a:ext cx="2569833" cy="2569833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70445" y="3210449"/>
            <a:ext cx="779102" cy="779102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14186" y="138523"/>
            <a:ext cx="2552208" cy="2552208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680789" y="2315083"/>
            <a:ext cx="2552208" cy="2552208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19602" y="120898"/>
            <a:ext cx="2552208" cy="2552208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223896" y="120898"/>
            <a:ext cx="2552208" cy="2552208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223896" y="4455604"/>
            <a:ext cx="2552208" cy="2552208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14186" y="4455604"/>
            <a:ext cx="2552208" cy="2552208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4780938" y="2315083"/>
            <a:ext cx="2552208" cy="2552208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19602" y="4455604"/>
            <a:ext cx="2552208" cy="2552208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70445" y="3210449"/>
            <a:ext cx="779102" cy="77910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14186" y="120898"/>
            <a:ext cx="2569833" cy="2569833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214186" y="4455604"/>
            <a:ext cx="2569833" cy="2569833"/>
          </a:xfrm>
          <a:prstGeom prst="rect">
            <a:avLst/>
          </a:prstGeom>
        </p:spPr>
      </p:pic>
      <p:pic>
        <p:nvPicPr>
          <p:cNvPr id="4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01977" y="4455604"/>
            <a:ext cx="2569833" cy="2569833"/>
          </a:xfrm>
          <a:prstGeom prst="rect">
            <a:avLst/>
          </a:prstGeom>
        </p:spPr>
      </p:pic>
      <p:pic>
        <p:nvPicPr>
          <p:cNvPr id="5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215083" y="120898"/>
            <a:ext cx="2569833" cy="2569833"/>
          </a:xfrm>
          <a:prstGeom prst="rect">
            <a:avLst/>
          </a:prstGeom>
        </p:spPr>
      </p:pic>
      <p:pic>
        <p:nvPicPr>
          <p:cNvPr id="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3355519" y="4455604"/>
            <a:ext cx="2569833" cy="2569833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4848602" y="2315083"/>
            <a:ext cx="2569833" cy="2569833"/>
          </a:xfrm>
          <a:prstGeom prst="rect">
            <a:avLst/>
          </a:prstGeom>
        </p:spPr>
      </p:pic>
      <p:pic>
        <p:nvPicPr>
          <p:cNvPr id="8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1689602" y="2315083"/>
            <a:ext cx="2569833" cy="2569833"/>
          </a:xfrm>
          <a:prstGeom prst="rect">
            <a:avLst/>
          </a:prstGeom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>
            <a:fillRect/>
          </a:stretch>
        </p:blipFill>
        <p:spPr>
          <a:xfrm>
            <a:off x="6301977" y="120898"/>
            <a:ext cx="2569833" cy="2569833"/>
          </a:xfrm>
          <a:prstGeom prst="rect">
            <a:avLst/>
          </a:prstGeom>
        </p:spPr>
      </p:pic>
      <p:pic>
        <p:nvPicPr>
          <p:cNvPr id="10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>
            <a:fillRect/>
          </a:stretch>
        </p:blipFill>
        <p:spPr>
          <a:xfrm>
            <a:off x="570445" y="3201194"/>
            <a:ext cx="779102" cy="77910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EEF33302B5538F4DA15CDBADC3121BE5" ma:contentTypeVersion="13" ma:contentTypeDescription="Luo uusi asiakirja." ma:contentTypeScope="" ma:versionID="e60056e35568cb73807290484c9e43d3">
  <xsd:schema xmlns:xsd="http://www.w3.org/2001/XMLSchema" xmlns:xs="http://www.w3.org/2001/XMLSchema" xmlns:p="http://schemas.microsoft.com/office/2006/metadata/properties" xmlns:ns2="e9fa5911-5461-4b94-9a6c-6b7bf4f35890" xmlns:ns3="8efd7d94-2a76-4e2d-a1f4-92279b8d235b" targetNamespace="http://schemas.microsoft.com/office/2006/metadata/properties" ma:root="true" ma:fieldsID="6868bd1dec2593410ad03f9d0df1a8eb" ns2:_="" ns3:_="">
    <xsd:import namespace="e9fa5911-5461-4b94-9a6c-6b7bf4f35890"/>
    <xsd:import namespace="8efd7d94-2a76-4e2d-a1f4-92279b8d23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a5911-5461-4b94-9a6c-6b7bf4f358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fd7d94-2a76-4e2d-a1f4-92279b8d235b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6A74759-D7BE-4941-B7A5-C1ED99880968}">
  <ds:schemaRefs>
    <ds:schemaRef ds:uri="http://www.w3.org/XML/1998/namespace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8efd7d94-2a76-4e2d-a1f4-92279b8d235b"/>
    <ds:schemaRef ds:uri="http://schemas.microsoft.com/office/2006/metadata/properties"/>
    <ds:schemaRef ds:uri="http://schemas.microsoft.com/office/infopath/2007/PartnerControls"/>
    <ds:schemaRef ds:uri="e9fa5911-5461-4b94-9a6c-6b7bf4f35890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A9792B94-EAB3-49EC-BC2E-FEF843B93D3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A8121DC-D450-4D9B-B9E3-87DFE3D82EC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fa5911-5461-4b94-9a6c-6b7bf4f35890"/>
    <ds:schemaRef ds:uri="8efd7d94-2a76-4e2d-a1f4-92279b8d23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Mukautettu</PresentationFormat>
  <Paragraphs>0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tunne-emojit</dc:title>
  <cp:lastModifiedBy>Kirsi Vidman</cp:lastModifiedBy>
  <cp:revision>2</cp:revision>
  <cp:lastPrinted>2021-12-13T09:22:37Z</cp:lastPrinted>
  <dcterms:created xsi:type="dcterms:W3CDTF">2006-08-16T00:00:00Z</dcterms:created>
  <dcterms:modified xsi:type="dcterms:W3CDTF">2022-02-14T08:33:17Z</dcterms:modified>
  <dc:identifier>DAEKfGMMhsw</dc:identifie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0x010100EEF33302B5538F4DA15CDBADC3121BE5</vt:lpwstr>
  </property>
</Properties>
</file>